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8996-F0BA-D249-9E22-8071C1910A9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8D24-83DC-834E-9BD8-CB676100E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8996-F0BA-D249-9E22-8071C1910A9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8D24-83DC-834E-9BD8-CB676100E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8996-F0BA-D249-9E22-8071C1910A9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8D24-83DC-834E-9BD8-CB676100E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8996-F0BA-D249-9E22-8071C1910A9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8D24-83DC-834E-9BD8-CB676100E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8996-F0BA-D249-9E22-8071C1910A9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8D24-83DC-834E-9BD8-CB676100E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8996-F0BA-D249-9E22-8071C1910A9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8D24-83DC-834E-9BD8-CB676100E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8996-F0BA-D249-9E22-8071C1910A9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8D24-83DC-834E-9BD8-CB676100E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8996-F0BA-D249-9E22-8071C1910A9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8D24-83DC-834E-9BD8-CB676100E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8996-F0BA-D249-9E22-8071C1910A9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8D24-83DC-834E-9BD8-CB676100E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8996-F0BA-D249-9E22-8071C1910A9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8D24-83DC-834E-9BD8-CB676100E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8996-F0BA-D249-9E22-8071C1910A9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8D24-83DC-834E-9BD8-CB676100E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A8996-F0BA-D249-9E22-8071C1910A9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A8D24-83DC-834E-9BD8-CB676100E3D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3C: Numbers 20-100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 and Mille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100 – cent</a:t>
            </a:r>
          </a:p>
          <a:p>
            <a:r>
              <a:rPr lang="en-US" dirty="0" smtClean="0"/>
              <a:t>200 – </a:t>
            </a:r>
            <a:r>
              <a:rPr lang="en-US" dirty="0" err="1" smtClean="0"/>
              <a:t>deux</a:t>
            </a:r>
            <a:r>
              <a:rPr lang="en-US" dirty="0" smtClean="0"/>
              <a:t> cent</a:t>
            </a:r>
            <a:r>
              <a:rPr lang="en-US" dirty="0" smtClean="0">
                <a:solidFill>
                  <a:srgbClr val="008000"/>
                </a:solidFill>
              </a:rPr>
              <a:t>s</a:t>
            </a:r>
          </a:p>
          <a:p>
            <a:r>
              <a:rPr lang="en-US" dirty="0" smtClean="0"/>
              <a:t>300 – </a:t>
            </a:r>
            <a:r>
              <a:rPr lang="en-US" dirty="0" err="1" smtClean="0"/>
              <a:t>trois</a:t>
            </a:r>
            <a:r>
              <a:rPr lang="en-US" dirty="0" smtClean="0"/>
              <a:t> cent</a:t>
            </a:r>
            <a:r>
              <a:rPr lang="en-US" dirty="0" smtClean="0">
                <a:solidFill>
                  <a:srgbClr val="008000"/>
                </a:solidFill>
              </a:rPr>
              <a:t>s</a:t>
            </a:r>
          </a:p>
          <a:p>
            <a:r>
              <a:rPr lang="en-US" dirty="0" smtClean="0"/>
              <a:t>400 – </a:t>
            </a:r>
            <a:r>
              <a:rPr lang="en-US" dirty="0" err="1" smtClean="0"/>
              <a:t>quatre</a:t>
            </a:r>
            <a:r>
              <a:rPr lang="en-US" dirty="0" smtClean="0"/>
              <a:t> cent</a:t>
            </a:r>
            <a:r>
              <a:rPr lang="en-US" dirty="0" smtClean="0">
                <a:solidFill>
                  <a:srgbClr val="008000"/>
                </a:solidFill>
              </a:rPr>
              <a:t>s</a:t>
            </a:r>
          </a:p>
          <a:p>
            <a:r>
              <a:rPr lang="en-US" dirty="0" smtClean="0"/>
              <a:t>500 – </a:t>
            </a:r>
            <a:r>
              <a:rPr lang="en-US" dirty="0" err="1" smtClean="0"/>
              <a:t>cinq</a:t>
            </a:r>
            <a:r>
              <a:rPr lang="en-US" dirty="0" smtClean="0"/>
              <a:t> cent</a:t>
            </a:r>
            <a:r>
              <a:rPr lang="en-US" dirty="0" smtClean="0">
                <a:solidFill>
                  <a:srgbClr val="008000"/>
                </a:solidFill>
              </a:rPr>
              <a:t>s</a:t>
            </a:r>
          </a:p>
          <a:p>
            <a:r>
              <a:rPr lang="en-US" dirty="0" smtClean="0"/>
              <a:t>600 – six cent</a:t>
            </a:r>
            <a:r>
              <a:rPr lang="en-US" dirty="0" smtClean="0">
                <a:solidFill>
                  <a:srgbClr val="008000"/>
                </a:solidFill>
              </a:rPr>
              <a:t>s</a:t>
            </a:r>
          </a:p>
          <a:p>
            <a:r>
              <a:rPr lang="en-US" dirty="0" smtClean="0"/>
              <a:t>700- </a:t>
            </a:r>
            <a:r>
              <a:rPr lang="en-US" dirty="0" err="1" smtClean="0"/>
              <a:t>sept</a:t>
            </a:r>
            <a:r>
              <a:rPr lang="en-US" dirty="0" smtClean="0"/>
              <a:t> cent</a:t>
            </a:r>
            <a:r>
              <a:rPr lang="en-US" dirty="0" smtClean="0">
                <a:solidFill>
                  <a:srgbClr val="008000"/>
                </a:solidFill>
              </a:rPr>
              <a:t>s</a:t>
            </a:r>
          </a:p>
          <a:p>
            <a:r>
              <a:rPr lang="en-US" dirty="0" smtClean="0"/>
              <a:t>800 – </a:t>
            </a:r>
            <a:r>
              <a:rPr lang="en-US" dirty="0" err="1" smtClean="0"/>
              <a:t>huit</a:t>
            </a:r>
            <a:r>
              <a:rPr lang="en-US" dirty="0" smtClean="0"/>
              <a:t> cent</a:t>
            </a:r>
            <a:r>
              <a:rPr lang="en-US" dirty="0" smtClean="0">
                <a:solidFill>
                  <a:srgbClr val="008000"/>
                </a:solidFill>
              </a:rPr>
              <a:t>s</a:t>
            </a:r>
          </a:p>
          <a:p>
            <a:r>
              <a:rPr lang="en-US" dirty="0" smtClean="0"/>
              <a:t>900 – </a:t>
            </a:r>
            <a:r>
              <a:rPr lang="en-US" dirty="0" err="1" smtClean="0"/>
              <a:t>neuf</a:t>
            </a:r>
            <a:r>
              <a:rPr lang="en-US" dirty="0" smtClean="0"/>
              <a:t> cent</a:t>
            </a:r>
            <a:r>
              <a:rPr lang="en-US" dirty="0" smtClean="0">
                <a:solidFill>
                  <a:srgbClr val="008000"/>
                </a:solidFill>
              </a:rPr>
              <a:t>s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1.000 – mille</a:t>
            </a:r>
          </a:p>
          <a:p>
            <a:r>
              <a:rPr lang="en-US" dirty="0" smtClean="0"/>
              <a:t>2.000 – </a:t>
            </a:r>
            <a:r>
              <a:rPr lang="en-US" dirty="0" err="1" smtClean="0"/>
              <a:t>deux</a:t>
            </a:r>
            <a:r>
              <a:rPr lang="en-US" dirty="0" smtClean="0"/>
              <a:t> mille </a:t>
            </a:r>
          </a:p>
          <a:p>
            <a:r>
              <a:rPr lang="en-US" dirty="0" smtClean="0"/>
              <a:t>3.000 – </a:t>
            </a:r>
            <a:r>
              <a:rPr lang="en-US" dirty="0" err="1" smtClean="0"/>
              <a:t>trois</a:t>
            </a:r>
            <a:r>
              <a:rPr lang="en-US" dirty="0" smtClean="0"/>
              <a:t> mille</a:t>
            </a:r>
          </a:p>
          <a:p>
            <a:r>
              <a:rPr lang="en-US" dirty="0" smtClean="0"/>
              <a:t>4.000 – </a:t>
            </a:r>
            <a:r>
              <a:rPr lang="en-US" dirty="0" err="1" smtClean="0"/>
              <a:t>quatre</a:t>
            </a:r>
            <a:r>
              <a:rPr lang="en-US" dirty="0" smtClean="0"/>
              <a:t> mille</a:t>
            </a:r>
          </a:p>
          <a:p>
            <a:r>
              <a:rPr lang="en-US" dirty="0" smtClean="0"/>
              <a:t>5.000 – </a:t>
            </a:r>
            <a:r>
              <a:rPr lang="en-US" dirty="0" err="1" smtClean="0"/>
              <a:t>cinq</a:t>
            </a:r>
            <a:r>
              <a:rPr lang="en-US" dirty="0" smtClean="0"/>
              <a:t> mille</a:t>
            </a:r>
          </a:p>
          <a:p>
            <a:r>
              <a:rPr lang="en-US" dirty="0" smtClean="0"/>
              <a:t>6.000 – six mille</a:t>
            </a:r>
          </a:p>
          <a:p>
            <a:r>
              <a:rPr lang="en-US" dirty="0" smtClean="0"/>
              <a:t>7.000 – </a:t>
            </a:r>
            <a:r>
              <a:rPr lang="en-US" dirty="0" err="1" smtClean="0"/>
              <a:t>sept</a:t>
            </a:r>
            <a:r>
              <a:rPr lang="en-US" dirty="0" smtClean="0"/>
              <a:t> mille</a:t>
            </a:r>
          </a:p>
          <a:p>
            <a:r>
              <a:rPr lang="en-US" dirty="0" smtClean="0"/>
              <a:t>Etc…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Vingt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551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20 – </a:t>
            </a:r>
            <a:r>
              <a:rPr lang="en-US" dirty="0" err="1"/>
              <a:t>v</a:t>
            </a:r>
            <a:r>
              <a:rPr lang="en-US" dirty="0" err="1" smtClean="0"/>
              <a:t>ingt</a:t>
            </a:r>
            <a:endParaRPr lang="en-US" dirty="0" smtClean="0"/>
          </a:p>
          <a:p>
            <a:r>
              <a:rPr lang="en-US" dirty="0" smtClean="0"/>
              <a:t>21 – </a:t>
            </a:r>
            <a:r>
              <a:rPr lang="en-US" dirty="0" err="1" smtClean="0"/>
              <a:t>vingt</a:t>
            </a:r>
            <a:r>
              <a:rPr lang="en-US" dirty="0" smtClean="0"/>
              <a:t> et un</a:t>
            </a:r>
          </a:p>
          <a:p>
            <a:r>
              <a:rPr lang="en-US" dirty="0" smtClean="0"/>
              <a:t>22 – </a:t>
            </a:r>
            <a:r>
              <a:rPr lang="en-US" dirty="0" err="1" smtClean="0"/>
              <a:t>vingt-deux</a:t>
            </a:r>
            <a:endParaRPr lang="en-US" dirty="0" smtClean="0"/>
          </a:p>
          <a:p>
            <a:r>
              <a:rPr lang="en-US" dirty="0" smtClean="0"/>
              <a:t>23 – </a:t>
            </a:r>
            <a:r>
              <a:rPr lang="en-US" dirty="0" err="1" smtClean="0"/>
              <a:t>vingt</a:t>
            </a:r>
            <a:r>
              <a:rPr lang="en-US" dirty="0" err="1"/>
              <a:t>-</a:t>
            </a:r>
            <a:r>
              <a:rPr lang="en-US" dirty="0" err="1" smtClean="0"/>
              <a:t>trois</a:t>
            </a:r>
            <a:endParaRPr lang="en-US" dirty="0" smtClean="0"/>
          </a:p>
          <a:p>
            <a:r>
              <a:rPr lang="en-US" dirty="0" smtClean="0"/>
              <a:t>24 – </a:t>
            </a:r>
            <a:r>
              <a:rPr lang="en-US" dirty="0" err="1" smtClean="0"/>
              <a:t>vingt-quatre</a:t>
            </a:r>
            <a:endParaRPr lang="en-US" dirty="0" smtClean="0"/>
          </a:p>
          <a:p>
            <a:r>
              <a:rPr lang="en-US" dirty="0" smtClean="0"/>
              <a:t>25 – </a:t>
            </a:r>
            <a:r>
              <a:rPr lang="en-US" dirty="0" err="1" smtClean="0"/>
              <a:t>vingt-cinq</a:t>
            </a:r>
            <a:endParaRPr lang="en-US" dirty="0" smtClean="0"/>
          </a:p>
          <a:p>
            <a:r>
              <a:rPr lang="en-US" dirty="0" smtClean="0"/>
              <a:t>26 – </a:t>
            </a:r>
            <a:r>
              <a:rPr lang="en-US" dirty="0" err="1" smtClean="0"/>
              <a:t>vingt</a:t>
            </a:r>
            <a:r>
              <a:rPr lang="en-US" dirty="0" smtClean="0"/>
              <a:t>-six</a:t>
            </a:r>
          </a:p>
          <a:p>
            <a:r>
              <a:rPr lang="en-US" dirty="0" smtClean="0"/>
              <a:t>27 – </a:t>
            </a:r>
            <a:r>
              <a:rPr lang="en-US" dirty="0" err="1" smtClean="0"/>
              <a:t>vingt-sept</a:t>
            </a:r>
            <a:endParaRPr lang="en-US" dirty="0" smtClean="0"/>
          </a:p>
          <a:p>
            <a:r>
              <a:rPr lang="en-US" dirty="0" smtClean="0"/>
              <a:t>28 – </a:t>
            </a:r>
            <a:r>
              <a:rPr lang="en-US" dirty="0" err="1" smtClean="0"/>
              <a:t>vingt-huit</a:t>
            </a:r>
            <a:endParaRPr lang="en-US" dirty="0" smtClean="0"/>
          </a:p>
          <a:p>
            <a:r>
              <a:rPr lang="en-US" dirty="0" smtClean="0"/>
              <a:t>29 – </a:t>
            </a:r>
            <a:r>
              <a:rPr lang="en-US" dirty="0" err="1" smtClean="0"/>
              <a:t>vingt-neuf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Trente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947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30 - </a:t>
            </a:r>
            <a:r>
              <a:rPr lang="en-US" dirty="0" err="1" smtClean="0"/>
              <a:t>trente</a:t>
            </a:r>
            <a:r>
              <a:rPr lang="en-US" dirty="0" smtClean="0"/>
              <a:t> </a:t>
            </a:r>
          </a:p>
          <a:p>
            <a:r>
              <a:rPr lang="en-US" dirty="0" smtClean="0"/>
              <a:t>31 – </a:t>
            </a:r>
            <a:r>
              <a:rPr lang="en-US" dirty="0" err="1" smtClean="0"/>
              <a:t>trente</a:t>
            </a:r>
            <a:r>
              <a:rPr lang="en-US" dirty="0" smtClean="0"/>
              <a:t> et un</a:t>
            </a:r>
          </a:p>
          <a:p>
            <a:r>
              <a:rPr lang="en-US" dirty="0" smtClean="0"/>
              <a:t>32 – </a:t>
            </a:r>
            <a:r>
              <a:rPr lang="en-US" dirty="0" err="1" smtClean="0"/>
              <a:t>trente-deux</a:t>
            </a:r>
            <a:endParaRPr lang="en-US" dirty="0" smtClean="0"/>
          </a:p>
          <a:p>
            <a:r>
              <a:rPr lang="en-US" dirty="0" smtClean="0"/>
              <a:t>33 – </a:t>
            </a:r>
            <a:r>
              <a:rPr lang="en-US" dirty="0" err="1" smtClean="0"/>
              <a:t>trente-trois</a:t>
            </a:r>
            <a:endParaRPr lang="en-US" dirty="0" smtClean="0"/>
          </a:p>
          <a:p>
            <a:r>
              <a:rPr lang="en-US" dirty="0" smtClean="0"/>
              <a:t>34 – </a:t>
            </a:r>
            <a:r>
              <a:rPr lang="en-US" dirty="0" err="1" smtClean="0"/>
              <a:t>trente-quatre</a:t>
            </a:r>
            <a:endParaRPr lang="en-US" dirty="0" smtClean="0"/>
          </a:p>
          <a:p>
            <a:r>
              <a:rPr lang="en-US" dirty="0" smtClean="0"/>
              <a:t>35 – </a:t>
            </a:r>
            <a:r>
              <a:rPr lang="en-US" dirty="0" err="1" smtClean="0"/>
              <a:t>trente-cinq</a:t>
            </a:r>
            <a:endParaRPr lang="en-US" dirty="0" smtClean="0"/>
          </a:p>
          <a:p>
            <a:r>
              <a:rPr lang="en-US" dirty="0" smtClean="0"/>
              <a:t>36 – </a:t>
            </a:r>
            <a:r>
              <a:rPr lang="en-US" dirty="0" err="1" smtClean="0"/>
              <a:t>trente</a:t>
            </a:r>
            <a:r>
              <a:rPr lang="en-US" dirty="0" smtClean="0"/>
              <a:t>-six</a:t>
            </a:r>
          </a:p>
          <a:p>
            <a:r>
              <a:rPr lang="en-US" dirty="0" smtClean="0"/>
              <a:t>37 = </a:t>
            </a:r>
            <a:r>
              <a:rPr lang="en-US" dirty="0" err="1" smtClean="0"/>
              <a:t>trente-sept</a:t>
            </a:r>
            <a:endParaRPr lang="en-US" dirty="0" smtClean="0"/>
          </a:p>
          <a:p>
            <a:r>
              <a:rPr lang="en-US" dirty="0" smtClean="0"/>
              <a:t>38 – </a:t>
            </a:r>
            <a:r>
              <a:rPr lang="en-US" dirty="0" err="1" smtClean="0"/>
              <a:t>trente-huit</a:t>
            </a:r>
            <a:endParaRPr lang="en-US" dirty="0" smtClean="0"/>
          </a:p>
          <a:p>
            <a:r>
              <a:rPr lang="en-US" dirty="0" smtClean="0"/>
              <a:t>39 – </a:t>
            </a:r>
            <a:r>
              <a:rPr lang="en-US" dirty="0" err="1" smtClean="0"/>
              <a:t>trente-neuf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Quarante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40 – </a:t>
            </a:r>
            <a:r>
              <a:rPr lang="en-US" dirty="0" err="1" smtClean="0"/>
              <a:t>quarante</a:t>
            </a:r>
            <a:endParaRPr lang="en-US" dirty="0" smtClean="0"/>
          </a:p>
          <a:p>
            <a:r>
              <a:rPr lang="en-US" dirty="0" smtClean="0"/>
              <a:t>41 – </a:t>
            </a:r>
            <a:r>
              <a:rPr lang="en-US" dirty="0" err="1" smtClean="0"/>
              <a:t>quarante</a:t>
            </a:r>
            <a:r>
              <a:rPr lang="en-US" dirty="0" smtClean="0"/>
              <a:t> et un</a:t>
            </a:r>
          </a:p>
          <a:p>
            <a:r>
              <a:rPr lang="en-US" dirty="0" smtClean="0"/>
              <a:t>42 – </a:t>
            </a:r>
            <a:r>
              <a:rPr lang="en-US" dirty="0" err="1" smtClean="0"/>
              <a:t>quarante-deux</a:t>
            </a:r>
            <a:endParaRPr lang="en-US" dirty="0" smtClean="0"/>
          </a:p>
          <a:p>
            <a:r>
              <a:rPr lang="en-US" dirty="0" smtClean="0"/>
              <a:t>43 – </a:t>
            </a:r>
            <a:r>
              <a:rPr lang="en-US" dirty="0" err="1" smtClean="0"/>
              <a:t>quarante-trois</a:t>
            </a:r>
            <a:r>
              <a:rPr lang="en-US" dirty="0" smtClean="0"/>
              <a:t> etc…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Cinquante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50 – </a:t>
            </a:r>
            <a:r>
              <a:rPr lang="en-US" dirty="0" err="1" smtClean="0"/>
              <a:t>cinquante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51 – </a:t>
            </a:r>
            <a:r>
              <a:rPr lang="en-US" dirty="0" err="1" smtClean="0"/>
              <a:t>cinquante</a:t>
            </a:r>
            <a:r>
              <a:rPr lang="en-US" dirty="0" smtClean="0"/>
              <a:t> et un</a:t>
            </a:r>
          </a:p>
          <a:p>
            <a:pPr>
              <a:buNone/>
            </a:pPr>
            <a:r>
              <a:rPr lang="en-US" dirty="0" smtClean="0"/>
              <a:t>52 – </a:t>
            </a:r>
            <a:r>
              <a:rPr lang="en-US" dirty="0" err="1" smtClean="0"/>
              <a:t>cinquante-deux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53 – </a:t>
            </a:r>
            <a:r>
              <a:rPr lang="en-US" dirty="0" err="1" smtClean="0"/>
              <a:t>cinquante-trois</a:t>
            </a:r>
            <a:r>
              <a:rPr lang="en-US" dirty="0" smtClean="0"/>
              <a:t> etc…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Soixante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60 – </a:t>
            </a:r>
            <a:r>
              <a:rPr lang="en-US" dirty="0" err="1" smtClean="0"/>
              <a:t>soixante</a:t>
            </a:r>
            <a:endParaRPr lang="en-US" dirty="0" smtClean="0"/>
          </a:p>
          <a:p>
            <a:r>
              <a:rPr lang="en-US" dirty="0" smtClean="0"/>
              <a:t>61 – </a:t>
            </a:r>
            <a:r>
              <a:rPr lang="en-US" dirty="0" err="1" smtClean="0"/>
              <a:t>soixante</a:t>
            </a:r>
            <a:r>
              <a:rPr lang="en-US" dirty="0" smtClean="0"/>
              <a:t> et un</a:t>
            </a:r>
          </a:p>
          <a:p>
            <a:r>
              <a:rPr lang="en-US" dirty="0" smtClean="0"/>
              <a:t>62 – </a:t>
            </a:r>
            <a:r>
              <a:rPr lang="en-US" dirty="0" err="1" smtClean="0"/>
              <a:t>soixante-deux</a:t>
            </a:r>
            <a:endParaRPr lang="en-US" dirty="0" smtClean="0"/>
          </a:p>
          <a:p>
            <a:r>
              <a:rPr lang="en-US" dirty="0" smtClean="0"/>
              <a:t>63 – </a:t>
            </a:r>
            <a:r>
              <a:rPr lang="en-US" dirty="0" err="1" smtClean="0"/>
              <a:t>soixante-trois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Soixante-dix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70 – </a:t>
            </a:r>
            <a:r>
              <a:rPr lang="en-US" dirty="0" err="1" smtClean="0"/>
              <a:t>soixante-</a:t>
            </a:r>
            <a:r>
              <a:rPr lang="en-US" dirty="0" err="1" smtClean="0">
                <a:solidFill>
                  <a:srgbClr val="008000"/>
                </a:solidFill>
              </a:rPr>
              <a:t>dix</a:t>
            </a:r>
            <a:endParaRPr lang="en-US" dirty="0" smtClean="0">
              <a:solidFill>
                <a:srgbClr val="008000"/>
              </a:solidFill>
            </a:endParaRPr>
          </a:p>
          <a:p>
            <a:r>
              <a:rPr lang="en-US" dirty="0" smtClean="0"/>
              <a:t>71 – </a:t>
            </a:r>
            <a:r>
              <a:rPr lang="en-US" dirty="0" err="1" smtClean="0"/>
              <a:t>soixante</a:t>
            </a:r>
            <a:r>
              <a:rPr lang="en-US" dirty="0" smtClean="0"/>
              <a:t> et </a:t>
            </a:r>
            <a:r>
              <a:rPr lang="en-US" dirty="0" err="1" smtClean="0">
                <a:solidFill>
                  <a:srgbClr val="008000"/>
                </a:solidFill>
              </a:rPr>
              <a:t>onze</a:t>
            </a:r>
            <a:endParaRPr lang="en-US" dirty="0" smtClean="0">
              <a:solidFill>
                <a:srgbClr val="008000"/>
              </a:solidFill>
            </a:endParaRPr>
          </a:p>
          <a:p>
            <a:r>
              <a:rPr lang="en-US" dirty="0" smtClean="0"/>
              <a:t>72 – </a:t>
            </a:r>
            <a:r>
              <a:rPr lang="en-US" dirty="0" err="1" smtClean="0"/>
              <a:t>soixante-</a:t>
            </a:r>
            <a:r>
              <a:rPr lang="en-US" dirty="0" err="1" smtClean="0">
                <a:solidFill>
                  <a:srgbClr val="008000"/>
                </a:solidFill>
              </a:rPr>
              <a:t>douze</a:t>
            </a:r>
            <a:endParaRPr lang="en-US" dirty="0" smtClean="0">
              <a:solidFill>
                <a:srgbClr val="008000"/>
              </a:solidFill>
            </a:endParaRPr>
          </a:p>
          <a:p>
            <a:r>
              <a:rPr lang="en-US" dirty="0" smtClean="0"/>
              <a:t>73 – </a:t>
            </a:r>
            <a:r>
              <a:rPr lang="en-US" dirty="0" err="1" smtClean="0"/>
              <a:t>soixante-</a:t>
            </a:r>
            <a:r>
              <a:rPr lang="en-US" dirty="0" err="1" smtClean="0">
                <a:solidFill>
                  <a:srgbClr val="008000"/>
                </a:solidFill>
              </a:rPr>
              <a:t>treize</a:t>
            </a:r>
            <a:endParaRPr lang="en-US" dirty="0" smtClean="0">
              <a:solidFill>
                <a:srgbClr val="008000"/>
              </a:solidFill>
            </a:endParaRPr>
          </a:p>
          <a:p>
            <a:r>
              <a:rPr lang="en-US" dirty="0" smtClean="0"/>
              <a:t>74 – </a:t>
            </a:r>
            <a:r>
              <a:rPr lang="en-US" dirty="0" err="1" smtClean="0"/>
              <a:t>soixante-</a:t>
            </a:r>
            <a:r>
              <a:rPr lang="en-US" dirty="0" err="1" smtClean="0">
                <a:solidFill>
                  <a:srgbClr val="008000"/>
                </a:solidFill>
              </a:rPr>
              <a:t>quatorze</a:t>
            </a:r>
            <a:r>
              <a:rPr lang="en-US" dirty="0" smtClean="0"/>
              <a:t> </a:t>
            </a:r>
          </a:p>
          <a:p>
            <a:r>
              <a:rPr lang="en-US" dirty="0" smtClean="0"/>
              <a:t>75 – </a:t>
            </a:r>
            <a:r>
              <a:rPr lang="en-US" dirty="0" err="1" smtClean="0"/>
              <a:t>soixante-</a:t>
            </a:r>
            <a:r>
              <a:rPr lang="en-US" dirty="0" err="1" smtClean="0">
                <a:solidFill>
                  <a:srgbClr val="008000"/>
                </a:solidFill>
              </a:rPr>
              <a:t>quinze</a:t>
            </a:r>
            <a:endParaRPr lang="en-US" dirty="0" smtClean="0">
              <a:solidFill>
                <a:srgbClr val="008000"/>
              </a:solidFill>
            </a:endParaRPr>
          </a:p>
          <a:p>
            <a:r>
              <a:rPr lang="en-US" dirty="0" smtClean="0"/>
              <a:t>76 – </a:t>
            </a:r>
            <a:r>
              <a:rPr lang="en-US" dirty="0" err="1" smtClean="0"/>
              <a:t>soixante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8000"/>
                </a:solidFill>
              </a:rPr>
              <a:t>seize</a:t>
            </a:r>
            <a:r>
              <a:rPr lang="en-US" dirty="0" smtClean="0"/>
              <a:t> </a:t>
            </a:r>
          </a:p>
          <a:p>
            <a:r>
              <a:rPr lang="en-US" dirty="0" smtClean="0"/>
              <a:t>77- </a:t>
            </a:r>
            <a:r>
              <a:rPr lang="en-US" dirty="0" err="1" smtClean="0"/>
              <a:t>soixante-</a:t>
            </a:r>
            <a:r>
              <a:rPr lang="en-US" dirty="0" err="1" smtClean="0">
                <a:solidFill>
                  <a:srgbClr val="008000"/>
                </a:solidFill>
              </a:rPr>
              <a:t>dix-sept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</a:p>
          <a:p>
            <a:r>
              <a:rPr lang="en-US" dirty="0" smtClean="0"/>
              <a:t>78 – </a:t>
            </a:r>
            <a:r>
              <a:rPr lang="en-US" dirty="0" err="1" smtClean="0"/>
              <a:t>soixante-</a:t>
            </a:r>
            <a:r>
              <a:rPr lang="en-US" dirty="0" err="1" smtClean="0">
                <a:solidFill>
                  <a:srgbClr val="008000"/>
                </a:solidFill>
              </a:rPr>
              <a:t>dix-huit</a:t>
            </a:r>
            <a:endParaRPr lang="en-US" dirty="0" smtClean="0">
              <a:solidFill>
                <a:srgbClr val="008000"/>
              </a:solidFill>
            </a:endParaRPr>
          </a:p>
          <a:p>
            <a:r>
              <a:rPr lang="en-US" dirty="0" smtClean="0"/>
              <a:t>79 – </a:t>
            </a:r>
            <a:r>
              <a:rPr lang="en-US" dirty="0" err="1" smtClean="0"/>
              <a:t>soixante-</a:t>
            </a:r>
            <a:r>
              <a:rPr lang="en-US" dirty="0" err="1" smtClean="0">
                <a:solidFill>
                  <a:srgbClr val="008000"/>
                </a:solidFill>
              </a:rPr>
              <a:t>dix-neuf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70 – sixty + ten</a:t>
            </a:r>
          </a:p>
          <a:p>
            <a:r>
              <a:rPr lang="en-US" dirty="0" smtClean="0"/>
              <a:t>71 – sixty + eleven</a:t>
            </a:r>
          </a:p>
          <a:p>
            <a:r>
              <a:rPr lang="en-US" dirty="0" smtClean="0"/>
              <a:t>72 – sixty + twelve</a:t>
            </a:r>
          </a:p>
          <a:p>
            <a:r>
              <a:rPr lang="en-US" dirty="0" smtClean="0"/>
              <a:t>73 – sixty +thirteen </a:t>
            </a:r>
          </a:p>
          <a:p>
            <a:r>
              <a:rPr lang="en-US" dirty="0" smtClean="0"/>
              <a:t>74 – sixty + fourteen </a:t>
            </a:r>
          </a:p>
          <a:p>
            <a:r>
              <a:rPr lang="en-US" dirty="0" smtClean="0"/>
              <a:t>75 – sixty +fifteen</a:t>
            </a:r>
          </a:p>
          <a:p>
            <a:r>
              <a:rPr lang="en-US" dirty="0" smtClean="0"/>
              <a:t>76 – sixty + sixteen</a:t>
            </a:r>
          </a:p>
          <a:p>
            <a:r>
              <a:rPr lang="en-US" dirty="0" smtClean="0"/>
              <a:t>77 – sixty + seventeen</a:t>
            </a:r>
          </a:p>
          <a:p>
            <a:r>
              <a:rPr lang="en-US" dirty="0" smtClean="0"/>
              <a:t>78 – sixty + eighteen </a:t>
            </a:r>
          </a:p>
          <a:p>
            <a:r>
              <a:rPr lang="en-US" dirty="0" smtClean="0"/>
              <a:t>79 – sixty + nineteen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Quatre-vingts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80 – </a:t>
            </a:r>
            <a:r>
              <a:rPr lang="en-US" dirty="0" err="1" smtClean="0"/>
              <a:t>quatre-vingts</a:t>
            </a:r>
            <a:endParaRPr lang="en-US" dirty="0" smtClean="0"/>
          </a:p>
          <a:p>
            <a:r>
              <a:rPr lang="en-US" dirty="0" smtClean="0"/>
              <a:t>81 – </a:t>
            </a:r>
            <a:r>
              <a:rPr lang="en-US" dirty="0" err="1" smtClean="0"/>
              <a:t>quatre-vingt-un</a:t>
            </a:r>
            <a:endParaRPr lang="en-US" dirty="0" smtClean="0"/>
          </a:p>
          <a:p>
            <a:r>
              <a:rPr lang="en-US" dirty="0" smtClean="0"/>
              <a:t>82 – </a:t>
            </a:r>
            <a:r>
              <a:rPr lang="en-US" dirty="0" err="1" smtClean="0"/>
              <a:t>quatre-vingt-deux</a:t>
            </a:r>
            <a:endParaRPr lang="en-US" dirty="0" smtClean="0"/>
          </a:p>
          <a:p>
            <a:r>
              <a:rPr lang="en-US" dirty="0" smtClean="0"/>
              <a:t>83 – </a:t>
            </a:r>
            <a:r>
              <a:rPr lang="en-US" dirty="0" err="1" smtClean="0"/>
              <a:t>quatre-vingt-trois</a:t>
            </a:r>
            <a:endParaRPr lang="en-US" dirty="0" smtClean="0"/>
          </a:p>
          <a:p>
            <a:r>
              <a:rPr lang="en-US" dirty="0" smtClean="0"/>
              <a:t>84 – </a:t>
            </a:r>
            <a:r>
              <a:rPr lang="en-US" dirty="0" err="1" smtClean="0"/>
              <a:t>quatre-vingt-quatre</a:t>
            </a:r>
            <a:endParaRPr lang="en-US" dirty="0" smtClean="0"/>
          </a:p>
          <a:p>
            <a:r>
              <a:rPr lang="en-US" dirty="0" smtClean="0"/>
              <a:t>Etc…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80 – 4x20</a:t>
            </a:r>
          </a:p>
          <a:p>
            <a:r>
              <a:rPr lang="en-US" dirty="0" smtClean="0"/>
              <a:t>81 – 4x20+1</a:t>
            </a:r>
          </a:p>
          <a:p>
            <a:r>
              <a:rPr lang="en-US" dirty="0" smtClean="0"/>
              <a:t>82 – 4x20+2</a:t>
            </a:r>
          </a:p>
          <a:p>
            <a:r>
              <a:rPr lang="en-US" dirty="0" smtClean="0"/>
              <a:t>83 – 4x20+3</a:t>
            </a:r>
          </a:p>
          <a:p>
            <a:r>
              <a:rPr lang="en-US" dirty="0" smtClean="0"/>
              <a:t>84 – 4x20+4</a:t>
            </a:r>
          </a:p>
          <a:p>
            <a:r>
              <a:rPr lang="en-US" dirty="0" smtClean="0"/>
              <a:t>Etc…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Quatre-vingt-dix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90 – </a:t>
            </a:r>
            <a:r>
              <a:rPr lang="en-US" dirty="0" err="1" smtClean="0"/>
              <a:t>quatre-vingt-dix</a:t>
            </a:r>
            <a:endParaRPr lang="en-US" dirty="0" smtClean="0"/>
          </a:p>
          <a:p>
            <a:r>
              <a:rPr lang="en-US" dirty="0" smtClean="0"/>
              <a:t>91 – </a:t>
            </a:r>
            <a:r>
              <a:rPr lang="en-US" dirty="0" err="1" smtClean="0"/>
              <a:t>quatre-vingt-onze</a:t>
            </a:r>
            <a:endParaRPr lang="en-US" dirty="0" smtClean="0"/>
          </a:p>
          <a:p>
            <a:r>
              <a:rPr lang="en-US" dirty="0" smtClean="0"/>
              <a:t>92 – </a:t>
            </a:r>
            <a:r>
              <a:rPr lang="en-US" dirty="0" err="1" smtClean="0"/>
              <a:t>quatre-vingt-douze</a:t>
            </a:r>
            <a:endParaRPr lang="en-US" dirty="0" smtClean="0"/>
          </a:p>
          <a:p>
            <a:r>
              <a:rPr lang="en-US" dirty="0" smtClean="0"/>
              <a:t>93- </a:t>
            </a:r>
            <a:r>
              <a:rPr lang="en-US" dirty="0" err="1" smtClean="0"/>
              <a:t>quatre-vingt-treize</a:t>
            </a:r>
            <a:endParaRPr lang="en-US" dirty="0" smtClean="0"/>
          </a:p>
          <a:p>
            <a:r>
              <a:rPr lang="en-US" dirty="0" smtClean="0"/>
              <a:t>94- </a:t>
            </a:r>
            <a:r>
              <a:rPr lang="en-US" dirty="0" err="1" smtClean="0"/>
              <a:t>quatre-vingt-quatorze</a:t>
            </a:r>
            <a:endParaRPr lang="en-US" dirty="0" smtClean="0"/>
          </a:p>
          <a:p>
            <a:r>
              <a:rPr lang="en-US" dirty="0" smtClean="0"/>
              <a:t>95- </a:t>
            </a:r>
            <a:r>
              <a:rPr lang="en-US" dirty="0" err="1" smtClean="0"/>
              <a:t>quatre-vingt-quinze</a:t>
            </a:r>
            <a:endParaRPr lang="en-US" dirty="0" smtClean="0"/>
          </a:p>
          <a:p>
            <a:r>
              <a:rPr lang="en-US" dirty="0" smtClean="0"/>
              <a:t>96- </a:t>
            </a:r>
            <a:r>
              <a:rPr lang="en-US" dirty="0" err="1" smtClean="0"/>
              <a:t>quatre-vingt-seize</a:t>
            </a:r>
            <a:endParaRPr lang="en-US" dirty="0" smtClean="0"/>
          </a:p>
          <a:p>
            <a:r>
              <a:rPr lang="en-US" dirty="0" smtClean="0"/>
              <a:t>97- </a:t>
            </a:r>
            <a:r>
              <a:rPr lang="en-US" dirty="0" err="1" smtClean="0"/>
              <a:t>quatre-vingt-dix-sept</a:t>
            </a:r>
            <a:endParaRPr lang="en-US" dirty="0" smtClean="0"/>
          </a:p>
          <a:p>
            <a:r>
              <a:rPr lang="en-US" dirty="0" smtClean="0"/>
              <a:t>98- </a:t>
            </a:r>
            <a:r>
              <a:rPr lang="en-US" dirty="0" err="1" smtClean="0"/>
              <a:t>quatre-vingt-dix-huit</a:t>
            </a:r>
            <a:endParaRPr lang="en-US" dirty="0" smtClean="0"/>
          </a:p>
          <a:p>
            <a:r>
              <a:rPr lang="en-US" dirty="0" smtClean="0"/>
              <a:t>99 – </a:t>
            </a:r>
            <a:r>
              <a:rPr lang="en-US" dirty="0" err="1" smtClean="0"/>
              <a:t>quatre-vingt-dix-neuf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90- 4x20+10</a:t>
            </a:r>
          </a:p>
          <a:p>
            <a:r>
              <a:rPr lang="en-US" dirty="0" smtClean="0"/>
              <a:t>91- 4x20+11</a:t>
            </a:r>
          </a:p>
          <a:p>
            <a:r>
              <a:rPr lang="en-US" dirty="0" smtClean="0"/>
              <a:t>92- 4x20+12</a:t>
            </a:r>
          </a:p>
          <a:p>
            <a:r>
              <a:rPr lang="en-US" dirty="0" smtClean="0"/>
              <a:t>93- 4x20+13</a:t>
            </a:r>
          </a:p>
          <a:p>
            <a:r>
              <a:rPr lang="en-US" dirty="0" smtClean="0"/>
              <a:t>94- 4x20+14</a:t>
            </a:r>
          </a:p>
          <a:p>
            <a:r>
              <a:rPr lang="en-US" dirty="0" smtClean="0"/>
              <a:t>95- 4x20+15</a:t>
            </a:r>
          </a:p>
          <a:p>
            <a:r>
              <a:rPr lang="en-US" dirty="0" smtClean="0"/>
              <a:t>96- 4x20+16</a:t>
            </a:r>
          </a:p>
          <a:p>
            <a:r>
              <a:rPr lang="en-US" dirty="0" smtClean="0"/>
              <a:t>97- 4x20+17</a:t>
            </a:r>
          </a:p>
          <a:p>
            <a:r>
              <a:rPr lang="en-US" dirty="0" smtClean="0"/>
              <a:t>98- 4x20+18</a:t>
            </a:r>
          </a:p>
          <a:p>
            <a:r>
              <a:rPr lang="en-US" dirty="0" smtClean="0"/>
              <a:t>99- 4x20+19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347</Words>
  <Application>Microsoft Office PowerPoint</Application>
  <PresentationFormat>On-screen Show (4:3)</PresentationFormat>
  <Paragraphs>111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3C: Numbers 20-100</vt:lpstr>
      <vt:lpstr>Vingt</vt:lpstr>
      <vt:lpstr>Trente</vt:lpstr>
      <vt:lpstr>Quarante</vt:lpstr>
      <vt:lpstr>Cinquante</vt:lpstr>
      <vt:lpstr>Soixante</vt:lpstr>
      <vt:lpstr>Soixante-dix</vt:lpstr>
      <vt:lpstr>Quatre-vingts</vt:lpstr>
      <vt:lpstr>Quatre-vingt-dix</vt:lpstr>
      <vt:lpstr>Cent and Mille</vt:lpstr>
    </vt:vector>
  </TitlesOfParts>
  <Company>Classrooms for the 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3C: Numbers 20-100</dc:title>
  <dc:creator>PA Department of Education Classrooms for the Future</dc:creator>
  <cp:lastModifiedBy>User</cp:lastModifiedBy>
  <cp:revision>1</cp:revision>
  <dcterms:created xsi:type="dcterms:W3CDTF">2011-12-08T15:48:21Z</dcterms:created>
  <dcterms:modified xsi:type="dcterms:W3CDTF">2018-06-20T13:59:06Z</dcterms:modified>
</cp:coreProperties>
</file>